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529D2-EDE1-9D4A-BBE5-CD353D27655A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8997E-DED9-5B4D-832B-234AE7D2EF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48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8997E-DED9-5B4D-832B-234AE7D2EF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0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65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853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84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3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25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94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02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6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4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69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B964B-7022-854A-BA94-9AD6EEAD9210}" type="datetimeFigureOut">
              <a:rPr lang="en-US" smtClean="0"/>
              <a:t>11/21/23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CD2DE-79CE-7044-A72C-D12D5D21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6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12" Type="http://schemas.openxmlformats.org/officeDocument/2006/relationships/image" Target="../media/image22.JPG"/><Relationship Id="rId17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5" Type="http://schemas.openxmlformats.org/officeDocument/2006/relationships/image" Target="../media/image25.jpg"/><Relationship Id="rId10" Type="http://schemas.openxmlformats.org/officeDocument/2006/relationships/image" Target="../media/image20.jpg"/><Relationship Id="rId4" Type="http://schemas.openxmlformats.org/officeDocument/2006/relationships/image" Target="../media/image14.jpeg"/><Relationship Id="rId9" Type="http://schemas.openxmlformats.org/officeDocument/2006/relationships/image" Target="../media/image19.jpe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erson reading a book&#10;&#10;Description automatically generated">
            <a:extLst>
              <a:ext uri="{FF2B5EF4-FFF2-40B4-BE49-F238E27FC236}">
                <a16:creationId xmlns:a16="http://schemas.microsoft.com/office/drawing/2014/main" id="{BE3D05BC-14B8-927F-9A0B-ADBDF2106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517"/>
          <a:stretch/>
        </p:blipFill>
        <p:spPr>
          <a:xfrm>
            <a:off x="1978274" y="4288653"/>
            <a:ext cx="1121532" cy="1437991"/>
          </a:xfrm>
          <a:prstGeom prst="rect">
            <a:avLst/>
          </a:prstGeom>
        </p:spPr>
      </p:pic>
      <p:pic>
        <p:nvPicPr>
          <p:cNvPr id="19" name="Picture 18" descr="A group of people smiling for a picture&#10;&#10;Description automatically generated">
            <a:extLst>
              <a:ext uri="{FF2B5EF4-FFF2-40B4-BE49-F238E27FC236}">
                <a16:creationId xmlns:a16="http://schemas.microsoft.com/office/drawing/2014/main" id="{717BE3A8-DFF1-722F-1233-6E2BE0152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" t="14161" b="14604"/>
          <a:stretch/>
        </p:blipFill>
        <p:spPr>
          <a:xfrm rot="10800000">
            <a:off x="3104981" y="4462968"/>
            <a:ext cx="4436819" cy="2410700"/>
          </a:xfrm>
          <a:prstGeom prst="rect">
            <a:avLst/>
          </a:prstGeom>
        </p:spPr>
      </p:pic>
      <p:pic>
        <p:nvPicPr>
          <p:cNvPr id="5" name="Picture 4" descr="An old person smiling for a picture&#10;&#10;Description automatically generated">
            <a:extLst>
              <a:ext uri="{FF2B5EF4-FFF2-40B4-BE49-F238E27FC236}">
                <a16:creationId xmlns:a16="http://schemas.microsoft.com/office/drawing/2014/main" id="{D6A3FE0E-97B5-37B6-ADB6-F257E5398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1057" y="5438630"/>
            <a:ext cx="1099425" cy="1435039"/>
          </a:xfrm>
          <a:prstGeom prst="rect">
            <a:avLst/>
          </a:prstGeom>
        </p:spPr>
      </p:pic>
      <p:pic>
        <p:nvPicPr>
          <p:cNvPr id="7" name="Picture 6" descr="An old person with grey hair&#10;&#10;Description automatically generated">
            <a:extLst>
              <a:ext uri="{FF2B5EF4-FFF2-40B4-BE49-F238E27FC236}">
                <a16:creationId xmlns:a16="http://schemas.microsoft.com/office/drawing/2014/main" id="{17D195CE-B1F2-A934-7225-C94CB122BC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6837" y="2542979"/>
            <a:ext cx="1866900" cy="2057400"/>
          </a:xfrm>
          <a:prstGeom prst="rect">
            <a:avLst/>
          </a:prstGeom>
        </p:spPr>
      </p:pic>
      <p:pic>
        <p:nvPicPr>
          <p:cNvPr id="9" name="Picture 8" descr="A group of people standing on steps&#10;&#10;Description automatically generated">
            <a:extLst>
              <a:ext uri="{FF2B5EF4-FFF2-40B4-BE49-F238E27FC236}">
                <a16:creationId xmlns:a16="http://schemas.microsoft.com/office/drawing/2014/main" id="{11C6A70B-E662-3062-AD78-7596BA8979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-368608" y="2358863"/>
            <a:ext cx="2853700" cy="2140275"/>
          </a:xfrm>
          <a:prstGeom prst="rect">
            <a:avLst/>
          </a:prstGeom>
        </p:spPr>
      </p:pic>
      <p:pic>
        <p:nvPicPr>
          <p:cNvPr id="13" name="Picture 1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4DCF737-7CDF-674E-4F79-7DEA250F4D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557" b="26865"/>
          <a:stretch/>
        </p:blipFill>
        <p:spPr>
          <a:xfrm rot="10800000">
            <a:off x="1866768" y="2159798"/>
            <a:ext cx="5531977" cy="2430396"/>
          </a:xfrm>
          <a:prstGeom prst="rect">
            <a:avLst/>
          </a:prstGeom>
        </p:spPr>
      </p:pic>
      <p:pic>
        <p:nvPicPr>
          <p:cNvPr id="17" name="Picture 16" descr="A group of people standing on a field with numbers on their shirts&#10;&#10;Description automatically generated">
            <a:extLst>
              <a:ext uri="{FF2B5EF4-FFF2-40B4-BE49-F238E27FC236}">
                <a16:creationId xmlns:a16="http://schemas.microsoft.com/office/drawing/2014/main" id="{4E8BE7B3-6027-5AEF-728E-F25302F350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610" r="2772"/>
          <a:stretch/>
        </p:blipFill>
        <p:spPr>
          <a:xfrm>
            <a:off x="5444357" y="-21989"/>
            <a:ext cx="3710153" cy="2586907"/>
          </a:xfrm>
          <a:prstGeom prst="rect">
            <a:avLst/>
          </a:prstGeom>
        </p:spPr>
      </p:pic>
      <p:pic>
        <p:nvPicPr>
          <p:cNvPr id="21" name="Picture 20" descr="A group of people standing on a path&#10;&#10;Description automatically generated">
            <a:extLst>
              <a:ext uri="{FF2B5EF4-FFF2-40B4-BE49-F238E27FC236}">
                <a16:creationId xmlns:a16="http://schemas.microsoft.com/office/drawing/2014/main" id="{7D211D6F-5318-6D9D-FD42-7573B99F24D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912" t="22820" r="9371" b="19131"/>
          <a:stretch/>
        </p:blipFill>
        <p:spPr>
          <a:xfrm rot="5400000">
            <a:off x="-315908" y="4543162"/>
            <a:ext cx="2618708" cy="2046223"/>
          </a:xfrm>
          <a:prstGeom prst="rect">
            <a:avLst/>
          </a:prstGeom>
        </p:spPr>
      </p:pic>
      <p:pic>
        <p:nvPicPr>
          <p:cNvPr id="25" name="Picture 2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6495E6D-E46B-F831-9CF0-896C6BD6A40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2689" t="9737" r="20757" b="3147"/>
          <a:stretch/>
        </p:blipFill>
        <p:spPr>
          <a:xfrm>
            <a:off x="7038287" y="4432546"/>
            <a:ext cx="2140276" cy="2472652"/>
          </a:xfrm>
          <a:prstGeom prst="rect">
            <a:avLst/>
          </a:prstGeom>
        </p:spPr>
      </p:pic>
      <p:pic>
        <p:nvPicPr>
          <p:cNvPr id="31" name="Picture 30" descr="A group of people in a stadium&#10;&#10;Description automatically generated">
            <a:extLst>
              <a:ext uri="{FF2B5EF4-FFF2-40B4-BE49-F238E27FC236}">
                <a16:creationId xmlns:a16="http://schemas.microsoft.com/office/drawing/2014/main" id="{61F6781C-CA0C-004E-ABBC-AF2E8161C9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0990" t="20796"/>
          <a:stretch/>
        </p:blipFill>
        <p:spPr>
          <a:xfrm>
            <a:off x="3205653" y="-22915"/>
            <a:ext cx="2904358" cy="2183638"/>
          </a:xfrm>
          <a:prstGeom prst="rect">
            <a:avLst/>
          </a:prstGeom>
        </p:spPr>
      </p:pic>
      <p:pic>
        <p:nvPicPr>
          <p:cNvPr id="29" name="Picture 28" descr="A person and person standing on a beach&#10;&#10;Description automatically generated">
            <a:extLst>
              <a:ext uri="{FF2B5EF4-FFF2-40B4-BE49-F238E27FC236}">
                <a16:creationId xmlns:a16="http://schemas.microsoft.com/office/drawing/2014/main" id="{2CEBE720-2451-72C6-1057-87369D40C92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196" t="26442" r="3184" b="21041"/>
          <a:stretch/>
        </p:blipFill>
        <p:spPr>
          <a:xfrm rot="5400000">
            <a:off x="-477549" y="467039"/>
            <a:ext cx="2237139" cy="1303061"/>
          </a:xfrm>
          <a:prstGeom prst="rect">
            <a:avLst/>
          </a:prstGeom>
        </p:spPr>
      </p:pic>
      <p:pic>
        <p:nvPicPr>
          <p:cNvPr id="27" name="Picture 26" descr="A group of men playing a guitar&#10;&#10;Description automatically generated">
            <a:extLst>
              <a:ext uri="{FF2B5EF4-FFF2-40B4-BE49-F238E27FC236}">
                <a16:creationId xmlns:a16="http://schemas.microsoft.com/office/drawing/2014/main" id="{71AD9676-6063-377B-C773-2A3C920D041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1035" r="10191"/>
          <a:stretch/>
        </p:blipFill>
        <p:spPr>
          <a:xfrm rot="5400000">
            <a:off x="1186356" y="51520"/>
            <a:ext cx="2160022" cy="205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2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C5FE177-03C8-1B11-FCB3-2FD447E93E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7" t="23848" r="5071"/>
          <a:stretch/>
        </p:blipFill>
        <p:spPr>
          <a:xfrm>
            <a:off x="3855178" y="1900872"/>
            <a:ext cx="2817292" cy="20820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640C70-E719-59A0-13D2-5E2D6847B9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80" r="4974" b="17647"/>
          <a:stretch/>
        </p:blipFill>
        <p:spPr>
          <a:xfrm rot="10800000">
            <a:off x="2753062" y="3249460"/>
            <a:ext cx="3207878" cy="2343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9AF2F8-4E9B-79D6-2621-607F4E4B5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09" t="15957" r="20373" b="9579"/>
          <a:stretch/>
        </p:blipFill>
        <p:spPr>
          <a:xfrm>
            <a:off x="5841469" y="4691253"/>
            <a:ext cx="1909002" cy="2211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4B1F7A-5453-CFB7-2B8B-70EC79C733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111" t="8602" b="16860"/>
          <a:stretch/>
        </p:blipFill>
        <p:spPr>
          <a:xfrm>
            <a:off x="1557246" y="-12806"/>
            <a:ext cx="1919506" cy="13265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D038EA-70BC-9EED-1FAC-4BD1FC2E20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081461" y="4808266"/>
            <a:ext cx="2393221" cy="17949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B5E0B-1BC1-C448-43B8-6D3FC1FC2A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83" t="37930"/>
          <a:stretch/>
        </p:blipFill>
        <p:spPr>
          <a:xfrm>
            <a:off x="-6212" y="3256236"/>
            <a:ext cx="3138925" cy="1887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5D0AB4-DD5E-9DFB-713A-533063A31D7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821" t="9376" r="6288" b="26720"/>
          <a:stretch/>
        </p:blipFill>
        <p:spPr>
          <a:xfrm>
            <a:off x="3363290" y="-10510"/>
            <a:ext cx="2711669" cy="1972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582180-4DCC-092F-C9CB-8A0DEDDBE5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974" t="32996" r="17647" b="4440"/>
          <a:stretch/>
        </p:blipFill>
        <p:spPr>
          <a:xfrm>
            <a:off x="-5812" y="1305968"/>
            <a:ext cx="3864534" cy="23434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C24426-23EF-E804-B6F4-71CE9F586C1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216" t="9467" r="18144"/>
          <a:stretch/>
        </p:blipFill>
        <p:spPr>
          <a:xfrm>
            <a:off x="6566860" y="1984164"/>
            <a:ext cx="2577140" cy="270708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B6519D-1A1F-7E2F-F7FB-30B85ABCF2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211" y="5170536"/>
            <a:ext cx="2280402" cy="171030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FD37DF-DA48-ABA1-49C1-E5303BF4991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679" t="28175" r="8089" b="17962"/>
          <a:stretch/>
        </p:blipFill>
        <p:spPr>
          <a:xfrm>
            <a:off x="-11341" y="5133237"/>
            <a:ext cx="3704158" cy="17352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52448D2-B772-CADD-2280-7FCEDFC35A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" y="0"/>
            <a:ext cx="1764377" cy="13265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C79CB8-8B0F-8292-A256-1B5ABA50371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16287"/>
          <a:stretch/>
        </p:blipFill>
        <p:spPr>
          <a:xfrm>
            <a:off x="5180605" y="-12807"/>
            <a:ext cx="2228957" cy="19969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06A730C-935A-F330-FEEF-925078CD771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5594" r="5135"/>
          <a:stretch/>
        </p:blipFill>
        <p:spPr>
          <a:xfrm rot="5400000">
            <a:off x="7078776" y="-95368"/>
            <a:ext cx="1996969" cy="2162094"/>
          </a:xfrm>
          <a:prstGeom prst="rect">
            <a:avLst/>
          </a:prstGeom>
        </p:spPr>
      </p:pic>
      <p:pic>
        <p:nvPicPr>
          <p:cNvPr id="35" name="Picture 34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E22544E2-3843-595B-24FF-B2428F335FE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4599" b="28748"/>
          <a:stretch/>
        </p:blipFill>
        <p:spPr>
          <a:xfrm rot="5400000">
            <a:off x="5479353" y="3528058"/>
            <a:ext cx="1736305" cy="14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62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77</TotalTime>
  <Words>1</Words>
  <Application>Microsoft Macintosh PowerPoint</Application>
  <PresentationFormat>On-screen Show (4:3)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Thomas Athey</dc:creator>
  <cp:lastModifiedBy>Thomas Athey</cp:lastModifiedBy>
  <cp:revision>1</cp:revision>
  <dcterms:created xsi:type="dcterms:W3CDTF">2023-11-21T19:15:33Z</dcterms:created>
  <dcterms:modified xsi:type="dcterms:W3CDTF">2023-11-21T20:32:51Z</dcterms:modified>
</cp:coreProperties>
</file>